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B7BD2E-03CE-4BA4-855F-D1378B405E01}" type="datetimeFigureOut">
              <a:rPr lang="en-US" smtClean="0"/>
              <a:pPr/>
              <a:t>11/2/2009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FACD87-7473-42CF-BE0B-2CE2447D833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0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Personal Learning &amp; Thinking Skills</a:t>
            </a:r>
            <a:endParaRPr lang="en-GB" dirty="0"/>
          </a:p>
        </p:txBody>
      </p:sp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Creative Thinkers</a:t>
            </a:r>
          </a:p>
          <a:p>
            <a:r>
              <a:rPr lang="en-GB" dirty="0" smtClean="0"/>
              <a:t>Effective Participators</a:t>
            </a:r>
          </a:p>
          <a:p>
            <a:r>
              <a:rPr lang="en-GB" dirty="0" smtClean="0"/>
              <a:t>Independent Enquirers</a:t>
            </a:r>
          </a:p>
          <a:p>
            <a:r>
              <a:rPr lang="en-GB" dirty="0" smtClean="0"/>
              <a:t>Reflective Learners</a:t>
            </a:r>
          </a:p>
          <a:p>
            <a:r>
              <a:rPr lang="en-GB" dirty="0" smtClean="0"/>
              <a:t>Self Managers</a:t>
            </a:r>
          </a:p>
          <a:p>
            <a:r>
              <a:rPr lang="en-GB" dirty="0" smtClean="0"/>
              <a:t>Team Workers</a:t>
            </a:r>
          </a:p>
          <a:p>
            <a:endParaRPr lang="en-GB" dirty="0"/>
          </a:p>
        </p:txBody>
      </p:sp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Creative Thinkers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23164" y="2694454"/>
            <a:ext cx="6897671" cy="28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Effective Participators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27892" y="2345125"/>
            <a:ext cx="7088215" cy="356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Independent Enquirers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8570" y="2681751"/>
            <a:ext cx="6846860" cy="289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Reflective Learners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8570" y="2694454"/>
            <a:ext cx="6846860" cy="28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Managers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53298" y="2529317"/>
            <a:ext cx="7037403" cy="320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Workers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8570" y="2694454"/>
            <a:ext cx="6846860" cy="28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31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PLTS</vt:lpstr>
      <vt:lpstr>PLTS</vt:lpstr>
      <vt:lpstr>Creative Thinkers</vt:lpstr>
      <vt:lpstr>Effective Participators</vt:lpstr>
      <vt:lpstr>Independent Enquirers</vt:lpstr>
      <vt:lpstr>Reflective Learners</vt:lpstr>
      <vt:lpstr>Self Managers</vt:lpstr>
      <vt:lpstr>Team Workers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PLTS</dc:title>
  <dc:creator>David White</dc:creator>
  <cp:lastModifiedBy>David White</cp:lastModifiedBy>
  <cp:revision>2</cp:revision>
  <dcterms:created xsi:type="dcterms:W3CDTF">2009-11-02T18:04:46Z</dcterms:created>
  <dcterms:modified xsi:type="dcterms:W3CDTF">2009-11-02T19:03:19Z</dcterms:modified>
</cp:coreProperties>
</file>